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63" r:id="rId5"/>
    <p:sldId id="258" r:id="rId6"/>
    <p:sldId id="267" r:id="rId7"/>
    <p:sldId id="261" r:id="rId8"/>
    <p:sldId id="264" r:id="rId9"/>
    <p:sldId id="265" r:id="rId10"/>
    <p:sldId id="266" r:id="rId11"/>
    <p:sldId id="260" r:id="rId12"/>
    <p:sldId id="269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4853FC6-EE39-459C-A778-F2657F77E272}">
          <p14:sldIdLst>
            <p14:sldId id="256"/>
            <p14:sldId id="257"/>
            <p14:sldId id="262"/>
            <p14:sldId id="263"/>
            <p14:sldId id="258"/>
            <p14:sldId id="267"/>
            <p14:sldId id="261"/>
            <p14:sldId id="264"/>
            <p14:sldId id="265"/>
            <p14:sldId id="266"/>
            <p14:sldId id="260"/>
            <p14:sldId id="269"/>
            <p14:sldId id="268"/>
            <p14:sldId id="270"/>
            <p14:sldId id="271"/>
            <p14:sldId id="272"/>
          </p14:sldIdLst>
        </p14:section>
        <p14:section name="Tools" id="{E14F1165-59DE-4773-8131-57030420FF11}">
          <p14:sldIdLst/>
        </p14:section>
        <p14:section name="Tutorials" id="{AD4E720C-A476-47C6-8361-5A22C728E2CE}">
          <p14:sldIdLst/>
        </p14:section>
        <p14:section name="Get Office Mix" id="{32B75562-62DF-4F48-B02C-00B552FEB3B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" initials="k" lastIdx="1" clrIdx="0">
    <p:extLst>
      <p:ext uri="{19B8F6BF-5375-455C-9EA6-DF929625EA0E}">
        <p15:presenceInfo xmlns:p15="http://schemas.microsoft.com/office/powerpoint/2012/main" userId="karthi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C05"/>
    <a:srgbClr val="EB3C00"/>
    <a:srgbClr val="FF5900"/>
    <a:srgbClr val="E6E6E6"/>
    <a:srgbClr val="FF6400"/>
    <a:srgbClr val="EBEBEB"/>
    <a:srgbClr val="DBDBDB"/>
    <a:srgbClr val="E1E1E1"/>
    <a:srgbClr val="DEDED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86BBF-38DE-4B34-833D-210BC6F66615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BE67B-2C32-4802-A81D-5FD8EA0D9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254950" y="262784"/>
            <a:ext cx="11682101" cy="6332433"/>
          </a:xfrm>
          <a:prstGeom prst="rect">
            <a:avLst/>
          </a:prstGeom>
          <a:gradFill>
            <a:gsLst>
              <a:gs pos="100000">
                <a:srgbClr val="FF5900"/>
              </a:gs>
              <a:gs pos="18000">
                <a:srgbClr val="D24726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737770" y="2338905"/>
            <a:ext cx="10515600" cy="2560320"/>
          </a:xfrm>
        </p:spPr>
        <p:txBody>
          <a:bodyPr anchor="t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895512" y="5369912"/>
            <a:ext cx="2648757" cy="474891"/>
            <a:chOff x="1903179" y="1071329"/>
            <a:chExt cx="7766519" cy="1392444"/>
          </a:xfrm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663217" y="1278651"/>
              <a:ext cx="949862" cy="1058669"/>
            </a:xfrm>
            <a:custGeom>
              <a:avLst/>
              <a:gdLst>
                <a:gd name="T0" fmla="*/ 135 w 273"/>
                <a:gd name="T1" fmla="*/ 303 h 303"/>
                <a:gd name="T2" fmla="*/ 36 w 273"/>
                <a:gd name="T3" fmla="*/ 261 h 303"/>
                <a:gd name="T4" fmla="*/ 0 w 273"/>
                <a:gd name="T5" fmla="*/ 154 h 303"/>
                <a:gd name="T6" fmla="*/ 37 w 273"/>
                <a:gd name="T7" fmla="*/ 42 h 303"/>
                <a:gd name="T8" fmla="*/ 141 w 273"/>
                <a:gd name="T9" fmla="*/ 0 h 303"/>
                <a:gd name="T10" fmla="*/ 237 w 273"/>
                <a:gd name="T11" fmla="*/ 40 h 303"/>
                <a:gd name="T12" fmla="*/ 273 w 273"/>
                <a:gd name="T13" fmla="*/ 147 h 303"/>
                <a:gd name="T14" fmla="*/ 236 w 273"/>
                <a:gd name="T15" fmla="*/ 261 h 303"/>
                <a:gd name="T16" fmla="*/ 135 w 273"/>
                <a:gd name="T17" fmla="*/ 303 h 303"/>
                <a:gd name="T18" fmla="*/ 137 w 273"/>
                <a:gd name="T19" fmla="*/ 18 h 303"/>
                <a:gd name="T20" fmla="*/ 53 w 273"/>
                <a:gd name="T21" fmla="*/ 55 h 303"/>
                <a:gd name="T22" fmla="*/ 20 w 273"/>
                <a:gd name="T23" fmla="*/ 152 h 303"/>
                <a:gd name="T24" fmla="*/ 52 w 273"/>
                <a:gd name="T25" fmla="*/ 248 h 303"/>
                <a:gd name="T26" fmla="*/ 135 w 273"/>
                <a:gd name="T27" fmla="*/ 284 h 303"/>
                <a:gd name="T28" fmla="*/ 221 w 273"/>
                <a:gd name="T29" fmla="*/ 249 h 303"/>
                <a:gd name="T30" fmla="*/ 253 w 273"/>
                <a:gd name="T31" fmla="*/ 150 h 303"/>
                <a:gd name="T32" fmla="*/ 222 w 273"/>
                <a:gd name="T33" fmla="*/ 53 h 303"/>
                <a:gd name="T34" fmla="*/ 137 w 273"/>
                <a:gd name="T35" fmla="*/ 1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3" h="303">
                  <a:moveTo>
                    <a:pt x="135" y="303"/>
                  </a:moveTo>
                  <a:cubicBezTo>
                    <a:pt x="94" y="303"/>
                    <a:pt x="61" y="289"/>
                    <a:pt x="36" y="261"/>
                  </a:cubicBezTo>
                  <a:cubicBezTo>
                    <a:pt x="12" y="234"/>
                    <a:pt x="0" y="198"/>
                    <a:pt x="0" y="154"/>
                  </a:cubicBezTo>
                  <a:cubicBezTo>
                    <a:pt x="0" y="108"/>
                    <a:pt x="12" y="70"/>
                    <a:pt x="37" y="42"/>
                  </a:cubicBezTo>
                  <a:cubicBezTo>
                    <a:pt x="63" y="14"/>
                    <a:pt x="97" y="0"/>
                    <a:pt x="141" y="0"/>
                  </a:cubicBezTo>
                  <a:cubicBezTo>
                    <a:pt x="180" y="0"/>
                    <a:pt x="212" y="13"/>
                    <a:pt x="237" y="40"/>
                  </a:cubicBezTo>
                  <a:cubicBezTo>
                    <a:pt x="261" y="67"/>
                    <a:pt x="273" y="103"/>
                    <a:pt x="273" y="147"/>
                  </a:cubicBezTo>
                  <a:cubicBezTo>
                    <a:pt x="273" y="195"/>
                    <a:pt x="261" y="233"/>
                    <a:pt x="236" y="261"/>
                  </a:cubicBezTo>
                  <a:cubicBezTo>
                    <a:pt x="211" y="289"/>
                    <a:pt x="177" y="303"/>
                    <a:pt x="135" y="303"/>
                  </a:cubicBezTo>
                  <a:close/>
                  <a:moveTo>
                    <a:pt x="137" y="18"/>
                  </a:moveTo>
                  <a:cubicBezTo>
                    <a:pt x="103" y="18"/>
                    <a:pt x="75" y="31"/>
                    <a:pt x="53" y="55"/>
                  </a:cubicBezTo>
                  <a:cubicBezTo>
                    <a:pt x="31" y="80"/>
                    <a:pt x="20" y="112"/>
                    <a:pt x="20" y="152"/>
                  </a:cubicBezTo>
                  <a:cubicBezTo>
                    <a:pt x="20" y="192"/>
                    <a:pt x="31" y="224"/>
                    <a:pt x="52" y="248"/>
                  </a:cubicBezTo>
                  <a:cubicBezTo>
                    <a:pt x="72" y="272"/>
                    <a:pt x="100" y="284"/>
                    <a:pt x="135" y="284"/>
                  </a:cubicBezTo>
                  <a:cubicBezTo>
                    <a:pt x="171" y="284"/>
                    <a:pt x="200" y="272"/>
                    <a:pt x="221" y="249"/>
                  </a:cubicBezTo>
                  <a:cubicBezTo>
                    <a:pt x="242" y="225"/>
                    <a:pt x="253" y="192"/>
                    <a:pt x="253" y="150"/>
                  </a:cubicBezTo>
                  <a:cubicBezTo>
                    <a:pt x="253" y="109"/>
                    <a:pt x="242" y="76"/>
                    <a:pt x="222" y="53"/>
                  </a:cubicBezTo>
                  <a:cubicBezTo>
                    <a:pt x="201" y="30"/>
                    <a:pt x="173" y="18"/>
                    <a:pt x="137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717476" y="1225718"/>
              <a:ext cx="410235" cy="1093958"/>
            </a:xfrm>
            <a:custGeom>
              <a:avLst/>
              <a:gdLst>
                <a:gd name="T0" fmla="*/ 118 w 118"/>
                <a:gd name="T1" fmla="*/ 23 h 313"/>
                <a:gd name="T2" fmla="*/ 95 w 118"/>
                <a:gd name="T3" fmla="*/ 17 h 313"/>
                <a:gd name="T4" fmla="*/ 56 w 118"/>
                <a:gd name="T5" fmla="*/ 69 h 313"/>
                <a:gd name="T6" fmla="*/ 56 w 118"/>
                <a:gd name="T7" fmla="*/ 103 h 313"/>
                <a:gd name="T8" fmla="*/ 112 w 118"/>
                <a:gd name="T9" fmla="*/ 103 h 313"/>
                <a:gd name="T10" fmla="*/ 112 w 118"/>
                <a:gd name="T11" fmla="*/ 121 h 313"/>
                <a:gd name="T12" fmla="*/ 56 w 118"/>
                <a:gd name="T13" fmla="*/ 121 h 313"/>
                <a:gd name="T14" fmla="*/ 56 w 118"/>
                <a:gd name="T15" fmla="*/ 313 h 313"/>
                <a:gd name="T16" fmla="*/ 37 w 118"/>
                <a:gd name="T17" fmla="*/ 313 h 313"/>
                <a:gd name="T18" fmla="*/ 37 w 118"/>
                <a:gd name="T19" fmla="*/ 121 h 313"/>
                <a:gd name="T20" fmla="*/ 0 w 118"/>
                <a:gd name="T21" fmla="*/ 121 h 313"/>
                <a:gd name="T22" fmla="*/ 0 w 118"/>
                <a:gd name="T23" fmla="*/ 103 h 313"/>
                <a:gd name="T24" fmla="*/ 37 w 118"/>
                <a:gd name="T25" fmla="*/ 103 h 313"/>
                <a:gd name="T26" fmla="*/ 37 w 118"/>
                <a:gd name="T27" fmla="*/ 67 h 313"/>
                <a:gd name="T28" fmla="*/ 54 w 118"/>
                <a:gd name="T29" fmla="*/ 17 h 313"/>
                <a:gd name="T30" fmla="*/ 96 w 118"/>
                <a:gd name="T31" fmla="*/ 0 h 313"/>
                <a:gd name="T32" fmla="*/ 118 w 118"/>
                <a:gd name="T33" fmla="*/ 4 h 313"/>
                <a:gd name="T34" fmla="*/ 118 w 118"/>
                <a:gd name="T35" fmla="*/ 2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313">
                  <a:moveTo>
                    <a:pt x="118" y="23"/>
                  </a:moveTo>
                  <a:cubicBezTo>
                    <a:pt x="113" y="19"/>
                    <a:pt x="105" y="17"/>
                    <a:pt x="95" y="17"/>
                  </a:cubicBezTo>
                  <a:cubicBezTo>
                    <a:pt x="69" y="17"/>
                    <a:pt x="56" y="34"/>
                    <a:pt x="56" y="6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2" y="121"/>
                    <a:pt x="112" y="121"/>
                    <a:pt x="112" y="12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6" y="313"/>
                    <a:pt x="56" y="313"/>
                    <a:pt x="56" y="313"/>
                  </a:cubicBezTo>
                  <a:cubicBezTo>
                    <a:pt x="37" y="313"/>
                    <a:pt x="37" y="313"/>
                    <a:pt x="37" y="313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7" y="45"/>
                    <a:pt x="43" y="28"/>
                    <a:pt x="54" y="17"/>
                  </a:cubicBezTo>
                  <a:cubicBezTo>
                    <a:pt x="65" y="5"/>
                    <a:pt x="79" y="0"/>
                    <a:pt x="96" y="0"/>
                  </a:cubicBezTo>
                  <a:cubicBezTo>
                    <a:pt x="104" y="0"/>
                    <a:pt x="112" y="1"/>
                    <a:pt x="118" y="4"/>
                  </a:cubicBezTo>
                  <a:lnTo>
                    <a:pt x="118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117418" y="1225718"/>
              <a:ext cx="410235" cy="1093958"/>
            </a:xfrm>
            <a:custGeom>
              <a:avLst/>
              <a:gdLst>
                <a:gd name="T0" fmla="*/ 118 w 118"/>
                <a:gd name="T1" fmla="*/ 23 h 313"/>
                <a:gd name="T2" fmla="*/ 95 w 118"/>
                <a:gd name="T3" fmla="*/ 17 h 313"/>
                <a:gd name="T4" fmla="*/ 57 w 118"/>
                <a:gd name="T5" fmla="*/ 69 h 313"/>
                <a:gd name="T6" fmla="*/ 57 w 118"/>
                <a:gd name="T7" fmla="*/ 103 h 313"/>
                <a:gd name="T8" fmla="*/ 112 w 118"/>
                <a:gd name="T9" fmla="*/ 103 h 313"/>
                <a:gd name="T10" fmla="*/ 112 w 118"/>
                <a:gd name="T11" fmla="*/ 121 h 313"/>
                <a:gd name="T12" fmla="*/ 57 w 118"/>
                <a:gd name="T13" fmla="*/ 121 h 313"/>
                <a:gd name="T14" fmla="*/ 57 w 118"/>
                <a:gd name="T15" fmla="*/ 313 h 313"/>
                <a:gd name="T16" fmla="*/ 38 w 118"/>
                <a:gd name="T17" fmla="*/ 313 h 313"/>
                <a:gd name="T18" fmla="*/ 38 w 118"/>
                <a:gd name="T19" fmla="*/ 121 h 313"/>
                <a:gd name="T20" fmla="*/ 0 w 118"/>
                <a:gd name="T21" fmla="*/ 121 h 313"/>
                <a:gd name="T22" fmla="*/ 0 w 118"/>
                <a:gd name="T23" fmla="*/ 103 h 313"/>
                <a:gd name="T24" fmla="*/ 38 w 118"/>
                <a:gd name="T25" fmla="*/ 103 h 313"/>
                <a:gd name="T26" fmla="*/ 38 w 118"/>
                <a:gd name="T27" fmla="*/ 67 h 313"/>
                <a:gd name="T28" fmla="*/ 54 w 118"/>
                <a:gd name="T29" fmla="*/ 17 h 313"/>
                <a:gd name="T30" fmla="*/ 96 w 118"/>
                <a:gd name="T31" fmla="*/ 0 h 313"/>
                <a:gd name="T32" fmla="*/ 118 w 118"/>
                <a:gd name="T33" fmla="*/ 4 h 313"/>
                <a:gd name="T34" fmla="*/ 118 w 118"/>
                <a:gd name="T35" fmla="*/ 2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313">
                  <a:moveTo>
                    <a:pt x="118" y="23"/>
                  </a:moveTo>
                  <a:cubicBezTo>
                    <a:pt x="113" y="19"/>
                    <a:pt x="105" y="17"/>
                    <a:pt x="95" y="17"/>
                  </a:cubicBezTo>
                  <a:cubicBezTo>
                    <a:pt x="69" y="17"/>
                    <a:pt x="57" y="34"/>
                    <a:pt x="57" y="69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2" y="121"/>
                    <a:pt x="112" y="121"/>
                    <a:pt x="112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313"/>
                    <a:pt x="57" y="313"/>
                    <a:pt x="57" y="313"/>
                  </a:cubicBezTo>
                  <a:cubicBezTo>
                    <a:pt x="38" y="313"/>
                    <a:pt x="38" y="313"/>
                    <a:pt x="38" y="313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45"/>
                    <a:pt x="43" y="28"/>
                    <a:pt x="54" y="17"/>
                  </a:cubicBezTo>
                  <a:cubicBezTo>
                    <a:pt x="66" y="5"/>
                    <a:pt x="79" y="0"/>
                    <a:pt x="96" y="0"/>
                  </a:cubicBezTo>
                  <a:cubicBezTo>
                    <a:pt x="105" y="0"/>
                    <a:pt x="112" y="1"/>
                    <a:pt x="118" y="4"/>
                  </a:cubicBezTo>
                  <a:lnTo>
                    <a:pt x="118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589408" y="1296296"/>
              <a:ext cx="108808" cy="1023380"/>
            </a:xfrm>
            <a:custGeom>
              <a:avLst/>
              <a:gdLst>
                <a:gd name="T0" fmla="*/ 15 w 31"/>
                <a:gd name="T1" fmla="*/ 31 h 293"/>
                <a:gd name="T2" fmla="*/ 4 w 31"/>
                <a:gd name="T3" fmla="*/ 26 h 293"/>
                <a:gd name="T4" fmla="*/ 0 w 31"/>
                <a:gd name="T5" fmla="*/ 15 h 293"/>
                <a:gd name="T6" fmla="*/ 4 w 31"/>
                <a:gd name="T7" fmla="*/ 4 h 293"/>
                <a:gd name="T8" fmla="*/ 15 w 31"/>
                <a:gd name="T9" fmla="*/ 0 h 293"/>
                <a:gd name="T10" fmla="*/ 26 w 31"/>
                <a:gd name="T11" fmla="*/ 4 h 293"/>
                <a:gd name="T12" fmla="*/ 31 w 31"/>
                <a:gd name="T13" fmla="*/ 15 h 293"/>
                <a:gd name="T14" fmla="*/ 26 w 31"/>
                <a:gd name="T15" fmla="*/ 26 h 293"/>
                <a:gd name="T16" fmla="*/ 15 w 31"/>
                <a:gd name="T17" fmla="*/ 31 h 293"/>
                <a:gd name="T18" fmla="*/ 6 w 31"/>
                <a:gd name="T19" fmla="*/ 293 h 293"/>
                <a:gd name="T20" fmla="*/ 6 w 31"/>
                <a:gd name="T21" fmla="*/ 83 h 293"/>
                <a:gd name="T22" fmla="*/ 25 w 31"/>
                <a:gd name="T23" fmla="*/ 83 h 293"/>
                <a:gd name="T24" fmla="*/ 25 w 31"/>
                <a:gd name="T25" fmla="*/ 293 h 293"/>
                <a:gd name="T26" fmla="*/ 6 w 31"/>
                <a:gd name="T2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93">
                  <a:moveTo>
                    <a:pt x="15" y="31"/>
                  </a:moveTo>
                  <a:cubicBezTo>
                    <a:pt x="11" y="31"/>
                    <a:pt x="7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0"/>
                    <a:pt x="1" y="7"/>
                    <a:pt x="4" y="4"/>
                  </a:cubicBezTo>
                  <a:cubicBezTo>
                    <a:pt x="8" y="1"/>
                    <a:pt x="11" y="0"/>
                    <a:pt x="15" y="0"/>
                  </a:cubicBezTo>
                  <a:cubicBezTo>
                    <a:pt x="19" y="0"/>
                    <a:pt x="23" y="1"/>
                    <a:pt x="26" y="4"/>
                  </a:cubicBezTo>
                  <a:cubicBezTo>
                    <a:pt x="29" y="7"/>
                    <a:pt x="31" y="10"/>
                    <a:pt x="31" y="15"/>
                  </a:cubicBezTo>
                  <a:cubicBezTo>
                    <a:pt x="31" y="19"/>
                    <a:pt x="29" y="23"/>
                    <a:pt x="26" y="26"/>
                  </a:cubicBezTo>
                  <a:cubicBezTo>
                    <a:pt x="23" y="29"/>
                    <a:pt x="19" y="31"/>
                    <a:pt x="15" y="31"/>
                  </a:cubicBezTo>
                  <a:close/>
                  <a:moveTo>
                    <a:pt x="6" y="293"/>
                  </a:moveTo>
                  <a:cubicBezTo>
                    <a:pt x="6" y="83"/>
                    <a:pt x="6" y="83"/>
                    <a:pt x="6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293"/>
                    <a:pt x="25" y="293"/>
                    <a:pt x="25" y="293"/>
                  </a:cubicBezTo>
                  <a:lnTo>
                    <a:pt x="6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857016" y="1568315"/>
              <a:ext cx="526394" cy="769006"/>
            </a:xfrm>
            <a:custGeom>
              <a:avLst/>
              <a:gdLst>
                <a:gd name="T0" fmla="*/ 150 w 151"/>
                <a:gd name="T1" fmla="*/ 205 h 220"/>
                <a:gd name="T2" fmla="*/ 95 w 151"/>
                <a:gd name="T3" fmla="*/ 220 h 220"/>
                <a:gd name="T4" fmla="*/ 26 w 151"/>
                <a:gd name="T5" fmla="*/ 190 h 220"/>
                <a:gd name="T6" fmla="*/ 0 w 151"/>
                <a:gd name="T7" fmla="*/ 114 h 220"/>
                <a:gd name="T8" fmla="*/ 29 w 151"/>
                <a:gd name="T9" fmla="*/ 32 h 220"/>
                <a:gd name="T10" fmla="*/ 105 w 151"/>
                <a:gd name="T11" fmla="*/ 0 h 220"/>
                <a:gd name="T12" fmla="*/ 151 w 151"/>
                <a:gd name="T13" fmla="*/ 10 h 220"/>
                <a:gd name="T14" fmla="*/ 151 w 151"/>
                <a:gd name="T15" fmla="*/ 31 h 220"/>
                <a:gd name="T16" fmla="*/ 102 w 151"/>
                <a:gd name="T17" fmla="*/ 18 h 220"/>
                <a:gd name="T18" fmla="*/ 42 w 151"/>
                <a:gd name="T19" fmla="*/ 44 h 220"/>
                <a:gd name="T20" fmla="*/ 19 w 151"/>
                <a:gd name="T21" fmla="*/ 113 h 220"/>
                <a:gd name="T22" fmla="*/ 40 w 151"/>
                <a:gd name="T23" fmla="*/ 178 h 220"/>
                <a:gd name="T24" fmla="*/ 95 w 151"/>
                <a:gd name="T25" fmla="*/ 203 h 220"/>
                <a:gd name="T26" fmla="*/ 150 w 151"/>
                <a:gd name="T27" fmla="*/ 186 h 220"/>
                <a:gd name="T28" fmla="*/ 150 w 151"/>
                <a:gd name="T29" fmla="*/ 20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20">
                  <a:moveTo>
                    <a:pt x="150" y="205"/>
                  </a:moveTo>
                  <a:cubicBezTo>
                    <a:pt x="135" y="215"/>
                    <a:pt x="116" y="220"/>
                    <a:pt x="95" y="220"/>
                  </a:cubicBezTo>
                  <a:cubicBezTo>
                    <a:pt x="66" y="220"/>
                    <a:pt x="43" y="210"/>
                    <a:pt x="26" y="190"/>
                  </a:cubicBezTo>
                  <a:cubicBezTo>
                    <a:pt x="8" y="171"/>
                    <a:pt x="0" y="145"/>
                    <a:pt x="0" y="114"/>
                  </a:cubicBezTo>
                  <a:cubicBezTo>
                    <a:pt x="0" y="81"/>
                    <a:pt x="9" y="53"/>
                    <a:pt x="29" y="32"/>
                  </a:cubicBezTo>
                  <a:cubicBezTo>
                    <a:pt x="49" y="11"/>
                    <a:pt x="74" y="0"/>
                    <a:pt x="105" y="0"/>
                  </a:cubicBezTo>
                  <a:cubicBezTo>
                    <a:pt x="120" y="0"/>
                    <a:pt x="136" y="4"/>
                    <a:pt x="151" y="1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36" y="22"/>
                    <a:pt x="120" y="18"/>
                    <a:pt x="102" y="18"/>
                  </a:cubicBezTo>
                  <a:cubicBezTo>
                    <a:pt x="77" y="18"/>
                    <a:pt x="57" y="26"/>
                    <a:pt x="42" y="44"/>
                  </a:cubicBezTo>
                  <a:cubicBezTo>
                    <a:pt x="27" y="62"/>
                    <a:pt x="19" y="84"/>
                    <a:pt x="19" y="113"/>
                  </a:cubicBezTo>
                  <a:cubicBezTo>
                    <a:pt x="19" y="140"/>
                    <a:pt x="26" y="161"/>
                    <a:pt x="40" y="178"/>
                  </a:cubicBezTo>
                  <a:cubicBezTo>
                    <a:pt x="54" y="194"/>
                    <a:pt x="72" y="203"/>
                    <a:pt x="95" y="203"/>
                  </a:cubicBezTo>
                  <a:cubicBezTo>
                    <a:pt x="116" y="203"/>
                    <a:pt x="135" y="197"/>
                    <a:pt x="150" y="186"/>
                  </a:cubicBezTo>
                  <a:lnTo>
                    <a:pt x="150" y="2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6501040" y="1568315"/>
              <a:ext cx="608735" cy="769006"/>
            </a:xfrm>
            <a:custGeom>
              <a:avLst/>
              <a:gdLst>
                <a:gd name="T0" fmla="*/ 20 w 175"/>
                <a:gd name="T1" fmla="*/ 111 h 220"/>
                <a:gd name="T2" fmla="*/ 40 w 175"/>
                <a:gd name="T3" fmla="*/ 178 h 220"/>
                <a:gd name="T4" fmla="*/ 94 w 175"/>
                <a:gd name="T5" fmla="*/ 203 h 220"/>
                <a:gd name="T6" fmla="*/ 163 w 175"/>
                <a:gd name="T7" fmla="*/ 177 h 220"/>
                <a:gd name="T8" fmla="*/ 163 w 175"/>
                <a:gd name="T9" fmla="*/ 197 h 220"/>
                <a:gd name="T10" fmla="*/ 90 w 175"/>
                <a:gd name="T11" fmla="*/ 220 h 220"/>
                <a:gd name="T12" fmla="*/ 25 w 175"/>
                <a:gd name="T13" fmla="*/ 191 h 220"/>
                <a:gd name="T14" fmla="*/ 0 w 175"/>
                <a:gd name="T15" fmla="*/ 109 h 220"/>
                <a:gd name="T16" fmla="*/ 26 w 175"/>
                <a:gd name="T17" fmla="*/ 32 h 220"/>
                <a:gd name="T18" fmla="*/ 94 w 175"/>
                <a:gd name="T19" fmla="*/ 0 h 220"/>
                <a:gd name="T20" fmla="*/ 154 w 175"/>
                <a:gd name="T21" fmla="*/ 28 h 220"/>
                <a:gd name="T22" fmla="*/ 175 w 175"/>
                <a:gd name="T23" fmla="*/ 102 h 220"/>
                <a:gd name="T24" fmla="*/ 175 w 175"/>
                <a:gd name="T25" fmla="*/ 111 h 220"/>
                <a:gd name="T26" fmla="*/ 20 w 175"/>
                <a:gd name="T27" fmla="*/ 111 h 220"/>
                <a:gd name="T28" fmla="*/ 155 w 175"/>
                <a:gd name="T29" fmla="*/ 94 h 220"/>
                <a:gd name="T30" fmla="*/ 138 w 175"/>
                <a:gd name="T31" fmla="*/ 38 h 220"/>
                <a:gd name="T32" fmla="*/ 93 w 175"/>
                <a:gd name="T33" fmla="*/ 18 h 220"/>
                <a:gd name="T34" fmla="*/ 44 w 175"/>
                <a:gd name="T35" fmla="*/ 37 h 220"/>
                <a:gd name="T36" fmla="*/ 21 w 175"/>
                <a:gd name="T37" fmla="*/ 94 h 220"/>
                <a:gd name="T38" fmla="*/ 155 w 175"/>
                <a:gd name="T39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220">
                  <a:moveTo>
                    <a:pt x="20" y="111"/>
                  </a:moveTo>
                  <a:cubicBezTo>
                    <a:pt x="20" y="140"/>
                    <a:pt x="26" y="162"/>
                    <a:pt x="40" y="178"/>
                  </a:cubicBezTo>
                  <a:cubicBezTo>
                    <a:pt x="53" y="194"/>
                    <a:pt x="71" y="203"/>
                    <a:pt x="94" y="203"/>
                  </a:cubicBezTo>
                  <a:cubicBezTo>
                    <a:pt x="118" y="203"/>
                    <a:pt x="141" y="194"/>
                    <a:pt x="163" y="17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41" y="212"/>
                    <a:pt x="117" y="220"/>
                    <a:pt x="90" y="220"/>
                  </a:cubicBezTo>
                  <a:cubicBezTo>
                    <a:pt x="64" y="220"/>
                    <a:pt x="42" y="210"/>
                    <a:pt x="25" y="191"/>
                  </a:cubicBezTo>
                  <a:cubicBezTo>
                    <a:pt x="9" y="171"/>
                    <a:pt x="0" y="144"/>
                    <a:pt x="0" y="109"/>
                  </a:cubicBezTo>
                  <a:cubicBezTo>
                    <a:pt x="0" y="78"/>
                    <a:pt x="9" y="53"/>
                    <a:pt x="26" y="32"/>
                  </a:cubicBezTo>
                  <a:cubicBezTo>
                    <a:pt x="44" y="11"/>
                    <a:pt x="66" y="0"/>
                    <a:pt x="94" y="0"/>
                  </a:cubicBezTo>
                  <a:cubicBezTo>
                    <a:pt x="120" y="0"/>
                    <a:pt x="140" y="10"/>
                    <a:pt x="154" y="28"/>
                  </a:cubicBezTo>
                  <a:cubicBezTo>
                    <a:pt x="168" y="46"/>
                    <a:pt x="175" y="71"/>
                    <a:pt x="175" y="102"/>
                  </a:cubicBezTo>
                  <a:cubicBezTo>
                    <a:pt x="175" y="111"/>
                    <a:pt x="175" y="111"/>
                    <a:pt x="175" y="111"/>
                  </a:cubicBezTo>
                  <a:lnTo>
                    <a:pt x="20" y="111"/>
                  </a:lnTo>
                  <a:close/>
                  <a:moveTo>
                    <a:pt x="155" y="94"/>
                  </a:moveTo>
                  <a:cubicBezTo>
                    <a:pt x="154" y="70"/>
                    <a:pt x="148" y="51"/>
                    <a:pt x="138" y="38"/>
                  </a:cubicBezTo>
                  <a:cubicBezTo>
                    <a:pt x="127" y="24"/>
                    <a:pt x="112" y="18"/>
                    <a:pt x="93" y="18"/>
                  </a:cubicBezTo>
                  <a:cubicBezTo>
                    <a:pt x="74" y="18"/>
                    <a:pt x="57" y="24"/>
                    <a:pt x="44" y="37"/>
                  </a:cubicBezTo>
                  <a:cubicBezTo>
                    <a:pt x="32" y="50"/>
                    <a:pt x="24" y="69"/>
                    <a:pt x="21" y="94"/>
                  </a:cubicBezTo>
                  <a:lnTo>
                    <a:pt x="15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7700866" y="1296296"/>
              <a:ext cx="949862" cy="1023380"/>
            </a:xfrm>
            <a:custGeom>
              <a:avLst/>
              <a:gdLst>
                <a:gd name="T0" fmla="*/ 254 w 273"/>
                <a:gd name="T1" fmla="*/ 293 h 293"/>
                <a:gd name="T2" fmla="*/ 254 w 273"/>
                <a:gd name="T3" fmla="*/ 85 h 293"/>
                <a:gd name="T4" fmla="*/ 256 w 273"/>
                <a:gd name="T5" fmla="*/ 42 h 293"/>
                <a:gd name="T6" fmla="*/ 255 w 273"/>
                <a:gd name="T7" fmla="*/ 42 h 293"/>
                <a:gd name="T8" fmla="*/ 245 w 273"/>
                <a:gd name="T9" fmla="*/ 67 h 293"/>
                <a:gd name="T10" fmla="*/ 141 w 273"/>
                <a:gd name="T11" fmla="*/ 293 h 293"/>
                <a:gd name="T12" fmla="*/ 134 w 273"/>
                <a:gd name="T13" fmla="*/ 293 h 293"/>
                <a:gd name="T14" fmla="*/ 30 w 273"/>
                <a:gd name="T15" fmla="*/ 68 h 293"/>
                <a:gd name="T16" fmla="*/ 20 w 273"/>
                <a:gd name="T17" fmla="*/ 41 h 293"/>
                <a:gd name="T18" fmla="*/ 19 w 273"/>
                <a:gd name="T19" fmla="*/ 41 h 293"/>
                <a:gd name="T20" fmla="*/ 20 w 273"/>
                <a:gd name="T21" fmla="*/ 80 h 293"/>
                <a:gd name="T22" fmla="*/ 20 w 273"/>
                <a:gd name="T23" fmla="*/ 293 h 293"/>
                <a:gd name="T24" fmla="*/ 0 w 273"/>
                <a:gd name="T25" fmla="*/ 293 h 293"/>
                <a:gd name="T26" fmla="*/ 0 w 273"/>
                <a:gd name="T27" fmla="*/ 0 h 293"/>
                <a:gd name="T28" fmla="*/ 19 w 273"/>
                <a:gd name="T29" fmla="*/ 0 h 293"/>
                <a:gd name="T30" fmla="*/ 128 w 273"/>
                <a:gd name="T31" fmla="*/ 236 h 293"/>
                <a:gd name="T32" fmla="*/ 130 w 273"/>
                <a:gd name="T33" fmla="*/ 241 h 293"/>
                <a:gd name="T34" fmla="*/ 133 w 273"/>
                <a:gd name="T35" fmla="*/ 248 h 293"/>
                <a:gd name="T36" fmla="*/ 137 w 273"/>
                <a:gd name="T37" fmla="*/ 260 h 293"/>
                <a:gd name="T38" fmla="*/ 139 w 273"/>
                <a:gd name="T39" fmla="*/ 260 h 293"/>
                <a:gd name="T40" fmla="*/ 141 w 273"/>
                <a:gd name="T41" fmla="*/ 253 h 293"/>
                <a:gd name="T42" fmla="*/ 148 w 273"/>
                <a:gd name="T43" fmla="*/ 234 h 293"/>
                <a:gd name="T44" fmla="*/ 255 w 273"/>
                <a:gd name="T45" fmla="*/ 0 h 293"/>
                <a:gd name="T46" fmla="*/ 273 w 273"/>
                <a:gd name="T47" fmla="*/ 0 h 293"/>
                <a:gd name="T48" fmla="*/ 273 w 273"/>
                <a:gd name="T49" fmla="*/ 293 h 293"/>
                <a:gd name="T50" fmla="*/ 254 w 273"/>
                <a:gd name="T51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3" h="293">
                  <a:moveTo>
                    <a:pt x="254" y="293"/>
                  </a:moveTo>
                  <a:cubicBezTo>
                    <a:pt x="254" y="85"/>
                    <a:pt x="254" y="85"/>
                    <a:pt x="254" y="85"/>
                  </a:cubicBezTo>
                  <a:cubicBezTo>
                    <a:pt x="254" y="80"/>
                    <a:pt x="255" y="65"/>
                    <a:pt x="256" y="42"/>
                  </a:cubicBezTo>
                  <a:cubicBezTo>
                    <a:pt x="255" y="42"/>
                    <a:pt x="255" y="42"/>
                    <a:pt x="255" y="42"/>
                  </a:cubicBezTo>
                  <a:cubicBezTo>
                    <a:pt x="251" y="53"/>
                    <a:pt x="248" y="61"/>
                    <a:pt x="245" y="67"/>
                  </a:cubicBezTo>
                  <a:cubicBezTo>
                    <a:pt x="141" y="293"/>
                    <a:pt x="141" y="293"/>
                    <a:pt x="141" y="293"/>
                  </a:cubicBezTo>
                  <a:cubicBezTo>
                    <a:pt x="134" y="293"/>
                    <a:pt x="134" y="293"/>
                    <a:pt x="134" y="293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6" y="61"/>
                    <a:pt x="23" y="52"/>
                    <a:pt x="20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54"/>
                    <a:pt x="20" y="67"/>
                    <a:pt x="20" y="80"/>
                  </a:cubicBezTo>
                  <a:cubicBezTo>
                    <a:pt x="20" y="293"/>
                    <a:pt x="20" y="293"/>
                    <a:pt x="2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9" y="237"/>
                    <a:pt x="130" y="239"/>
                    <a:pt x="130" y="241"/>
                  </a:cubicBezTo>
                  <a:cubicBezTo>
                    <a:pt x="131" y="243"/>
                    <a:pt x="132" y="246"/>
                    <a:pt x="133" y="248"/>
                  </a:cubicBezTo>
                  <a:cubicBezTo>
                    <a:pt x="134" y="252"/>
                    <a:pt x="136" y="256"/>
                    <a:pt x="137" y="260"/>
                  </a:cubicBezTo>
                  <a:cubicBezTo>
                    <a:pt x="139" y="260"/>
                    <a:pt x="139" y="260"/>
                    <a:pt x="139" y="260"/>
                  </a:cubicBezTo>
                  <a:cubicBezTo>
                    <a:pt x="141" y="253"/>
                    <a:pt x="141" y="253"/>
                    <a:pt x="141" y="253"/>
                  </a:cubicBezTo>
                  <a:cubicBezTo>
                    <a:pt x="141" y="253"/>
                    <a:pt x="143" y="246"/>
                    <a:pt x="148" y="234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3" y="293"/>
                    <a:pt x="273" y="293"/>
                    <a:pt x="273" y="293"/>
                  </a:cubicBezTo>
                  <a:lnTo>
                    <a:pt x="254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875695" y="1296296"/>
              <a:ext cx="111748" cy="1023380"/>
            </a:xfrm>
            <a:custGeom>
              <a:avLst/>
              <a:gdLst>
                <a:gd name="T0" fmla="*/ 16 w 32"/>
                <a:gd name="T1" fmla="*/ 31 h 293"/>
                <a:gd name="T2" fmla="*/ 5 w 32"/>
                <a:gd name="T3" fmla="*/ 26 h 293"/>
                <a:gd name="T4" fmla="*/ 0 w 32"/>
                <a:gd name="T5" fmla="*/ 15 h 293"/>
                <a:gd name="T6" fmla="*/ 5 w 32"/>
                <a:gd name="T7" fmla="*/ 4 h 293"/>
                <a:gd name="T8" fmla="*/ 16 w 32"/>
                <a:gd name="T9" fmla="*/ 0 h 293"/>
                <a:gd name="T10" fmla="*/ 27 w 32"/>
                <a:gd name="T11" fmla="*/ 4 h 293"/>
                <a:gd name="T12" fmla="*/ 32 w 32"/>
                <a:gd name="T13" fmla="*/ 15 h 293"/>
                <a:gd name="T14" fmla="*/ 27 w 32"/>
                <a:gd name="T15" fmla="*/ 26 h 293"/>
                <a:gd name="T16" fmla="*/ 16 w 32"/>
                <a:gd name="T17" fmla="*/ 31 h 293"/>
                <a:gd name="T18" fmla="*/ 6 w 32"/>
                <a:gd name="T19" fmla="*/ 293 h 293"/>
                <a:gd name="T20" fmla="*/ 6 w 32"/>
                <a:gd name="T21" fmla="*/ 83 h 293"/>
                <a:gd name="T22" fmla="*/ 25 w 32"/>
                <a:gd name="T23" fmla="*/ 83 h 293"/>
                <a:gd name="T24" fmla="*/ 25 w 32"/>
                <a:gd name="T25" fmla="*/ 293 h 293"/>
                <a:gd name="T26" fmla="*/ 6 w 32"/>
                <a:gd name="T2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9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3"/>
                    <a:pt x="0" y="20"/>
                    <a:pt x="0" y="15"/>
                  </a:cubicBezTo>
                  <a:cubicBezTo>
                    <a:pt x="0" y="10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7"/>
                    <a:pt x="32" y="10"/>
                    <a:pt x="32" y="15"/>
                  </a:cubicBezTo>
                  <a:cubicBezTo>
                    <a:pt x="32" y="19"/>
                    <a:pt x="30" y="23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6" y="293"/>
                  </a:moveTo>
                  <a:cubicBezTo>
                    <a:pt x="6" y="83"/>
                    <a:pt x="6" y="83"/>
                    <a:pt x="6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293"/>
                    <a:pt x="25" y="293"/>
                    <a:pt x="25" y="293"/>
                  </a:cubicBezTo>
                  <a:lnTo>
                    <a:pt x="6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9102133" y="1585960"/>
              <a:ext cx="567565" cy="733717"/>
            </a:xfrm>
            <a:custGeom>
              <a:avLst/>
              <a:gdLst>
                <a:gd name="T0" fmla="*/ 92 w 163"/>
                <a:gd name="T1" fmla="*/ 107 h 210"/>
                <a:gd name="T2" fmla="*/ 160 w 163"/>
                <a:gd name="T3" fmla="*/ 210 h 210"/>
                <a:gd name="T4" fmla="*/ 136 w 163"/>
                <a:gd name="T5" fmla="*/ 210 h 210"/>
                <a:gd name="T6" fmla="*/ 81 w 163"/>
                <a:gd name="T7" fmla="*/ 121 h 210"/>
                <a:gd name="T8" fmla="*/ 80 w 163"/>
                <a:gd name="T9" fmla="*/ 121 h 210"/>
                <a:gd name="T10" fmla="*/ 73 w 163"/>
                <a:gd name="T11" fmla="*/ 133 h 210"/>
                <a:gd name="T12" fmla="*/ 69 w 163"/>
                <a:gd name="T13" fmla="*/ 139 h 210"/>
                <a:gd name="T14" fmla="*/ 23 w 163"/>
                <a:gd name="T15" fmla="*/ 210 h 210"/>
                <a:gd name="T16" fmla="*/ 0 w 163"/>
                <a:gd name="T17" fmla="*/ 210 h 210"/>
                <a:gd name="T18" fmla="*/ 70 w 163"/>
                <a:gd name="T19" fmla="*/ 108 h 210"/>
                <a:gd name="T20" fmla="*/ 2 w 163"/>
                <a:gd name="T21" fmla="*/ 0 h 210"/>
                <a:gd name="T22" fmla="*/ 24 w 163"/>
                <a:gd name="T23" fmla="*/ 0 h 210"/>
                <a:gd name="T24" fmla="*/ 70 w 163"/>
                <a:gd name="T25" fmla="*/ 75 h 210"/>
                <a:gd name="T26" fmla="*/ 81 w 163"/>
                <a:gd name="T27" fmla="*/ 93 h 210"/>
                <a:gd name="T28" fmla="*/ 82 w 163"/>
                <a:gd name="T29" fmla="*/ 93 h 210"/>
                <a:gd name="T30" fmla="*/ 92 w 163"/>
                <a:gd name="T31" fmla="*/ 76 h 210"/>
                <a:gd name="T32" fmla="*/ 141 w 163"/>
                <a:gd name="T33" fmla="*/ 0 h 210"/>
                <a:gd name="T34" fmla="*/ 163 w 163"/>
                <a:gd name="T35" fmla="*/ 0 h 210"/>
                <a:gd name="T36" fmla="*/ 92 w 163"/>
                <a:gd name="T37" fmla="*/ 10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210">
                  <a:moveTo>
                    <a:pt x="92" y="107"/>
                  </a:moveTo>
                  <a:cubicBezTo>
                    <a:pt x="160" y="210"/>
                    <a:pt x="160" y="210"/>
                    <a:pt x="160" y="210"/>
                  </a:cubicBezTo>
                  <a:cubicBezTo>
                    <a:pt x="136" y="210"/>
                    <a:pt x="136" y="210"/>
                    <a:pt x="136" y="210"/>
                  </a:cubicBezTo>
                  <a:cubicBezTo>
                    <a:pt x="81" y="121"/>
                    <a:pt x="81" y="121"/>
                    <a:pt x="81" y="121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2" y="135"/>
                    <a:pt x="71" y="137"/>
                    <a:pt x="69" y="139"/>
                  </a:cubicBezTo>
                  <a:cubicBezTo>
                    <a:pt x="23" y="210"/>
                    <a:pt x="23" y="210"/>
                    <a:pt x="23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6" y="85"/>
                    <a:pt x="80" y="91"/>
                    <a:pt x="81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63" y="0"/>
                    <a:pt x="163" y="0"/>
                    <a:pt x="163" y="0"/>
                  </a:cubicBezTo>
                  <a:lnTo>
                    <a:pt x="92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776581" y="1697708"/>
              <a:ext cx="595502" cy="649905"/>
            </a:xfrm>
            <a:custGeom>
              <a:avLst/>
              <a:gdLst>
                <a:gd name="T0" fmla="*/ 0 w 405"/>
                <a:gd name="T1" fmla="*/ 442 h 442"/>
                <a:gd name="T2" fmla="*/ 364 w 405"/>
                <a:gd name="T3" fmla="*/ 269 h 442"/>
                <a:gd name="T4" fmla="*/ 405 w 405"/>
                <a:gd name="T5" fmla="*/ 0 h 442"/>
                <a:gd name="T6" fmla="*/ 0 w 405"/>
                <a:gd name="T7" fmla="*/ 423 h 442"/>
                <a:gd name="T8" fmla="*/ 0 w 405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442">
                  <a:moveTo>
                    <a:pt x="0" y="442"/>
                  </a:moveTo>
                  <a:lnTo>
                    <a:pt x="364" y="269"/>
                  </a:lnTo>
                  <a:lnTo>
                    <a:pt x="405" y="0"/>
                  </a:lnTo>
                  <a:lnTo>
                    <a:pt x="0" y="423"/>
                  </a:lnTo>
                  <a:lnTo>
                    <a:pt x="0" y="4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776581" y="1358052"/>
              <a:ext cx="595502" cy="905750"/>
            </a:xfrm>
            <a:custGeom>
              <a:avLst/>
              <a:gdLst>
                <a:gd name="T0" fmla="*/ 405 w 405"/>
                <a:gd name="T1" fmla="*/ 193 h 616"/>
                <a:gd name="T2" fmla="*/ 251 w 405"/>
                <a:gd name="T3" fmla="*/ 0 h 616"/>
                <a:gd name="T4" fmla="*/ 0 w 405"/>
                <a:gd name="T5" fmla="*/ 588 h 616"/>
                <a:gd name="T6" fmla="*/ 0 w 405"/>
                <a:gd name="T7" fmla="*/ 616 h 616"/>
                <a:gd name="T8" fmla="*/ 405 w 405"/>
                <a:gd name="T9" fmla="*/ 193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616">
                  <a:moveTo>
                    <a:pt x="405" y="193"/>
                  </a:moveTo>
                  <a:lnTo>
                    <a:pt x="251" y="0"/>
                  </a:lnTo>
                  <a:lnTo>
                    <a:pt x="0" y="588"/>
                  </a:lnTo>
                  <a:lnTo>
                    <a:pt x="0" y="616"/>
                  </a:lnTo>
                  <a:lnTo>
                    <a:pt x="405" y="1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776581" y="1131614"/>
              <a:ext cx="341127" cy="992503"/>
            </a:xfrm>
            <a:custGeom>
              <a:avLst/>
              <a:gdLst>
                <a:gd name="T0" fmla="*/ 232 w 232"/>
                <a:gd name="T1" fmla="*/ 133 h 675"/>
                <a:gd name="T2" fmla="*/ 59 w 232"/>
                <a:gd name="T3" fmla="*/ 0 h 675"/>
                <a:gd name="T4" fmla="*/ 0 w 232"/>
                <a:gd name="T5" fmla="*/ 635 h 675"/>
                <a:gd name="T6" fmla="*/ 0 w 232"/>
                <a:gd name="T7" fmla="*/ 675 h 675"/>
                <a:gd name="T8" fmla="*/ 232 w 232"/>
                <a:gd name="T9" fmla="*/ 133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675">
                  <a:moveTo>
                    <a:pt x="232" y="133"/>
                  </a:moveTo>
                  <a:lnTo>
                    <a:pt x="59" y="0"/>
                  </a:lnTo>
                  <a:lnTo>
                    <a:pt x="0" y="635"/>
                  </a:lnTo>
                  <a:lnTo>
                    <a:pt x="0" y="675"/>
                  </a:lnTo>
                  <a:lnTo>
                    <a:pt x="232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1903179" y="1071329"/>
              <a:ext cx="845465" cy="1392444"/>
            </a:xfrm>
            <a:custGeom>
              <a:avLst/>
              <a:gdLst>
                <a:gd name="T0" fmla="*/ 0 w 243"/>
                <a:gd name="T1" fmla="*/ 41 h 398"/>
                <a:gd name="T2" fmla="*/ 0 w 243"/>
                <a:gd name="T3" fmla="*/ 357 h 398"/>
                <a:gd name="T4" fmla="*/ 243 w 243"/>
                <a:gd name="T5" fmla="*/ 398 h 398"/>
                <a:gd name="T6" fmla="*/ 243 w 243"/>
                <a:gd name="T7" fmla="*/ 0 h 398"/>
                <a:gd name="T8" fmla="*/ 0 w 243"/>
                <a:gd name="T9" fmla="*/ 41 h 398"/>
                <a:gd name="T10" fmla="*/ 178 w 243"/>
                <a:gd name="T11" fmla="*/ 288 h 398"/>
                <a:gd name="T12" fmla="*/ 150 w 243"/>
                <a:gd name="T13" fmla="*/ 286 h 398"/>
                <a:gd name="T14" fmla="*/ 150 w 243"/>
                <a:gd name="T15" fmla="*/ 156 h 398"/>
                <a:gd name="T16" fmla="*/ 118 w 243"/>
                <a:gd name="T17" fmla="*/ 284 h 398"/>
                <a:gd name="T18" fmla="*/ 99 w 243"/>
                <a:gd name="T19" fmla="*/ 282 h 398"/>
                <a:gd name="T20" fmla="*/ 69 w 243"/>
                <a:gd name="T21" fmla="*/ 165 h 398"/>
                <a:gd name="T22" fmla="*/ 69 w 243"/>
                <a:gd name="T23" fmla="*/ 279 h 398"/>
                <a:gd name="T24" fmla="*/ 49 w 243"/>
                <a:gd name="T25" fmla="*/ 278 h 398"/>
                <a:gd name="T26" fmla="*/ 49 w 243"/>
                <a:gd name="T27" fmla="*/ 128 h 398"/>
                <a:gd name="T28" fmla="*/ 84 w 243"/>
                <a:gd name="T29" fmla="*/ 125 h 398"/>
                <a:gd name="T30" fmla="*/ 109 w 243"/>
                <a:gd name="T31" fmla="*/ 236 h 398"/>
                <a:gd name="T32" fmla="*/ 136 w 243"/>
                <a:gd name="T33" fmla="*/ 121 h 398"/>
                <a:gd name="T34" fmla="*/ 178 w 243"/>
                <a:gd name="T35" fmla="*/ 118 h 398"/>
                <a:gd name="T36" fmla="*/ 178 w 243"/>
                <a:gd name="T37" fmla="*/ 28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3" h="398">
                  <a:moveTo>
                    <a:pt x="0" y="41"/>
                  </a:moveTo>
                  <a:cubicBezTo>
                    <a:pt x="0" y="357"/>
                    <a:pt x="0" y="357"/>
                    <a:pt x="0" y="357"/>
                  </a:cubicBezTo>
                  <a:cubicBezTo>
                    <a:pt x="243" y="398"/>
                    <a:pt x="243" y="398"/>
                    <a:pt x="243" y="398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0" y="41"/>
                  </a:lnTo>
                  <a:close/>
                  <a:moveTo>
                    <a:pt x="178" y="288"/>
                  </a:moveTo>
                  <a:cubicBezTo>
                    <a:pt x="150" y="286"/>
                    <a:pt x="150" y="286"/>
                    <a:pt x="150" y="286"/>
                  </a:cubicBezTo>
                  <a:cubicBezTo>
                    <a:pt x="150" y="156"/>
                    <a:pt x="150" y="156"/>
                    <a:pt x="150" y="156"/>
                  </a:cubicBezTo>
                  <a:cubicBezTo>
                    <a:pt x="118" y="284"/>
                    <a:pt x="118" y="284"/>
                    <a:pt x="118" y="284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69" y="165"/>
                    <a:pt x="69" y="165"/>
                    <a:pt x="69" y="165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49" y="278"/>
                    <a:pt x="49" y="278"/>
                    <a:pt x="49" y="27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4" y="125"/>
                    <a:pt x="108" y="228"/>
                    <a:pt x="109" y="236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78" y="118"/>
                    <a:pt x="178" y="118"/>
                    <a:pt x="178" y="118"/>
                  </a:cubicBezTo>
                  <a:lnTo>
                    <a:pt x="178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2658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719" y="2360613"/>
            <a:ext cx="10515600" cy="2583086"/>
          </a:xfrm>
        </p:spPr>
        <p:txBody>
          <a:bodyPr/>
          <a:lstStyle>
            <a:lvl2pPr>
              <a:defRPr sz="1400"/>
            </a:lvl2pPr>
            <a:lvl3pPr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560614" y="1743721"/>
            <a:ext cx="4733925" cy="5127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>
                <a:latin typeface="Segoe UI Semibold"/>
                <a:cs typeface="Segoe UI Semibold"/>
              </a:defRPr>
            </a:lvl1pPr>
            <a:lvl2pPr marL="457200" indent="0">
              <a:buFontTx/>
              <a:buNone/>
              <a:defRPr sz="1600">
                <a:latin typeface="Segoe UI Semibold"/>
                <a:cs typeface="Segoe UI Semibold"/>
              </a:defRPr>
            </a:lvl2pPr>
            <a:lvl3pPr marL="914400" indent="0">
              <a:buFontTx/>
              <a:buNone/>
              <a:defRPr sz="1600">
                <a:latin typeface="Segoe UI Semibold"/>
                <a:cs typeface="Segoe UI Semibold"/>
              </a:defRPr>
            </a:lvl3pPr>
            <a:lvl4pPr marL="1371600" indent="0">
              <a:buFontTx/>
              <a:buNone/>
              <a:defRPr sz="1600">
                <a:latin typeface="Segoe UI Semibold"/>
                <a:cs typeface="Segoe UI Semibold"/>
              </a:defRPr>
            </a:lvl4pPr>
            <a:lvl5pPr marL="1828800" indent="0">
              <a:buFontTx/>
              <a:buNone/>
              <a:defRPr sz="1600">
                <a:latin typeface="Segoe UI Semibold"/>
                <a:cs typeface="Segoe UI Semi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413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000" y="1743319"/>
            <a:ext cx="5181600" cy="4351338"/>
          </a:xfr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/>
            </a:lvl1pPr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7000" y="1743319"/>
            <a:ext cx="5181600" cy="4351338"/>
          </a:xfr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/>
            </a:lvl1pPr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31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3935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8923" y="34160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51931" y="1812940"/>
            <a:ext cx="7726680" cy="435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7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Accent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254950" y="262784"/>
            <a:ext cx="11682101" cy="2077107"/>
          </a:xfrm>
          <a:prstGeom prst="rect">
            <a:avLst/>
          </a:prstGeom>
          <a:gradFill>
            <a:gsLst>
              <a:gs pos="100000">
                <a:srgbClr val="FF5900"/>
              </a:gs>
              <a:gs pos="18000">
                <a:srgbClr val="D24726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51563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679" y="3523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19" y="2354538"/>
            <a:ext cx="10515600" cy="354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 txBox="1">
            <a:spLocks/>
          </p:cNvSpPr>
          <p:nvPr userDrawn="1"/>
        </p:nvSpPr>
        <p:spPr>
          <a:xfrm>
            <a:off x="564664" y="1796817"/>
            <a:ext cx="5206795" cy="67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700" b="0" dirty="0" smtClean="0">
                <a:latin typeface="Segoe UI Semibold"/>
                <a:cs typeface="Segoe UI Semibold"/>
              </a:rPr>
              <a:t>Click to edit Master text styles</a:t>
            </a:r>
            <a:endParaRPr lang="en-US" sz="1700" b="0" dirty="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6898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652" r:id="rId3"/>
    <p:sldLayoutId id="2147483668" r:id="rId4"/>
    <p:sldLayoutId id="2147483666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Ben_Werdmuller&amp;action=edit&amp;redlink=1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Dave_Tosh&amp;action=edit&amp;redlink=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739" y="723902"/>
            <a:ext cx="8477250" cy="476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6823" y="5074276"/>
            <a:ext cx="3245476" cy="14166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6823" y="5190186"/>
            <a:ext cx="3593205" cy="1300766"/>
          </a:xfrm>
          <a:prstGeom prst="rect">
            <a:avLst/>
          </a:prstGeom>
          <a:solidFill>
            <a:srgbClr val="EB3C00"/>
          </a:solidFill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marL="0" indent="0" algn="ctr">
              <a:buFontTx/>
              <a:buNone/>
            </a:pPr>
            <a:endParaRPr lang="en-US" sz="2800" b="0" dirty="0" smtClean="0">
              <a:solidFill>
                <a:schemeClr val="bg1"/>
              </a:solidFill>
              <a:latin typeface="Segoe UI Semibold"/>
              <a:cs typeface="Segoe UI Semibold"/>
            </a:endParaRPr>
          </a:p>
          <a:p>
            <a:pPr marL="0" indent="0" algn="ctr">
              <a:buFontTx/>
              <a:buNone/>
            </a:pPr>
            <a:r>
              <a:rPr lang="en-US" sz="2800" b="0" dirty="0" smtClean="0">
                <a:solidFill>
                  <a:schemeClr val="bg1"/>
                </a:solidFill>
                <a:latin typeface="Segoe UI Semibold"/>
                <a:cs typeface="Segoe UI Semibold"/>
              </a:rPr>
              <a:t>Presented By</a:t>
            </a:r>
          </a:p>
          <a:p>
            <a:pPr marL="0" indent="0" algn="ctr">
              <a:buFontTx/>
              <a:buNone/>
            </a:pPr>
            <a:r>
              <a:rPr lang="en-US" sz="2800" dirty="0" smtClean="0">
                <a:solidFill>
                  <a:schemeClr val="bg1"/>
                </a:solidFill>
                <a:latin typeface="Segoe UI Semibold"/>
                <a:cs typeface="Segoe UI Semibold"/>
              </a:rPr>
              <a:t>Karthik Karunanithi</a:t>
            </a:r>
            <a:endParaRPr lang="en-US" sz="2800" b="0" dirty="0" smtClean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92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6524" y="338495"/>
            <a:ext cx="1790163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b="0" dirty="0" smtClean="0">
                <a:latin typeface="Adobe Caslon Pro Bold" panose="0205070206050A020403" pitchFamily="18" charset="0"/>
                <a:cs typeface="Segoe UI Semibold"/>
              </a:rPr>
              <a:t>AVATAR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32" b="1796"/>
          <a:stretch/>
        </p:blipFill>
        <p:spPr>
          <a:xfrm>
            <a:off x="480467" y="748795"/>
            <a:ext cx="3036111" cy="2638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6360" y="351374"/>
            <a:ext cx="1790163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b="0" dirty="0" smtClean="0">
                <a:latin typeface="Adobe Caslon Pro Bold" panose="0205070206050A020403" pitchFamily="18" charset="0"/>
                <a:cs typeface="Segoe UI Semibold"/>
              </a:rPr>
              <a:t>DASHBOARD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24" y="761674"/>
            <a:ext cx="3383383" cy="26641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67837" y="364253"/>
            <a:ext cx="1790163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b="0" dirty="0" smtClean="0">
                <a:latin typeface="Adobe Caslon Pro Bold" panose="0205070206050A020403" pitchFamily="18" charset="0"/>
                <a:cs typeface="Segoe UI Semibold"/>
              </a:rPr>
              <a:t>FRIENDS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0" y="787432"/>
            <a:ext cx="3352110" cy="26641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5" y="4113279"/>
            <a:ext cx="3170753" cy="24034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3440" y="3671976"/>
            <a:ext cx="2013247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b="0" dirty="0" smtClean="0">
                <a:latin typeface="Adobe Caslon Pro Bold" panose="0205070206050A020403" pitchFamily="18" charset="0"/>
                <a:cs typeface="Segoe UI Semibold"/>
              </a:rPr>
              <a:t>WEB WIDGETS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10" y="4113279"/>
            <a:ext cx="3421381" cy="240343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6816" y="3671976"/>
            <a:ext cx="2605474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dirty="0" smtClean="0">
                <a:latin typeface="Adobe Caslon Pro Bold" panose="0205070206050A020403" pitchFamily="18" charset="0"/>
                <a:cs typeface="Segoe UI Semibold"/>
              </a:rPr>
              <a:t>PRIVATE MESSAGING</a:t>
            </a:r>
            <a:endParaRPr lang="en-US" sz="17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3"/>
          <a:stretch/>
        </p:blipFill>
        <p:spPr>
          <a:xfrm>
            <a:off x="7617648" y="4187331"/>
            <a:ext cx="4153641" cy="23293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60326" y="3686352"/>
            <a:ext cx="2605474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dirty="0" smtClean="0">
                <a:latin typeface="Adobe Caslon Pro Bold" panose="0205070206050A020403" pitchFamily="18" charset="0"/>
                <a:cs typeface="Segoe UI Semibold"/>
              </a:rPr>
              <a:t>STATUS UPDATES</a:t>
            </a:r>
            <a:endParaRPr lang="en-US" sz="17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2" y="2191509"/>
            <a:ext cx="5480315" cy="24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2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5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265" y="1845458"/>
            <a:ext cx="10515600" cy="4400796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MySQL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5+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PHP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5.2+ with :</a:t>
            </a:r>
          </a:p>
          <a:p>
            <a:pPr lvl="1"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GD(for graphics processing . Ex User icon Rescaling)</a:t>
            </a:r>
          </a:p>
          <a:p>
            <a:pPr lvl="1"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JSON(for API functionality)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Web server like Apache and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Nginx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lvl="1">
              <a:buClrTx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Official support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PHP running as an Apache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module and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Nginx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with PHP-FPM using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FastCGI</a:t>
            </a:r>
            <a:endParaRPr lang="en-US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1"/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1643" y="874620"/>
            <a:ext cx="2928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dobe Caslon Pro Bold" panose="0205070206050A020403" pitchFamily="18" charset="0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6774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One Major Requirement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113" y="1909853"/>
            <a:ext cx="2844183" cy="691679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Don’t be this guy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6" y="2034997"/>
            <a:ext cx="4022818" cy="22628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9803" y="4960514"/>
            <a:ext cx="77573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certain amount of technical knowledge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Access to someone who does </a:t>
            </a:r>
            <a:r>
              <a:rPr lang="en-US" dirty="0" smtClean="0"/>
              <a:t>,like </a:t>
            </a:r>
            <a:r>
              <a:rPr lang="en-US" dirty="0"/>
              <a:t>a System </a:t>
            </a:r>
            <a:r>
              <a:rPr lang="en-US" dirty="0" smtClean="0"/>
              <a:t>Administrator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Installation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5864" y="1795358"/>
            <a:ext cx="847859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 We need our own Web-server  or Host on sites like </a:t>
            </a:r>
            <a:r>
              <a:rPr lang="en-US" sz="2000" dirty="0" err="1" smtClean="0">
                <a:latin typeface="Calibri" panose="020F0502020204030204" pitchFamily="34" charset="0"/>
              </a:rPr>
              <a:t>Hostinger</a:t>
            </a:r>
            <a:r>
              <a:rPr lang="en-US" sz="2000" dirty="0" smtClean="0">
                <a:latin typeface="Calibri" panose="020F0502020204030204" pitchFamily="34" charset="0"/>
              </a:rPr>
              <a:t>, C-panel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 Download the latest version of </a:t>
            </a:r>
            <a:r>
              <a:rPr lang="en-US" sz="2000" dirty="0" err="1" smtClean="0">
                <a:latin typeface="Calibri" panose="020F0502020204030204" pitchFamily="34" charset="0"/>
              </a:rPr>
              <a:t>elgg</a:t>
            </a:r>
            <a:r>
              <a:rPr lang="en-US" sz="2000" dirty="0">
                <a:latin typeface="Calibri" panose="020F0502020204030204" pitchFamily="34" charset="0"/>
              </a:rPr>
              <a:t> from https://elgg.org/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 Upload </a:t>
            </a:r>
            <a:r>
              <a:rPr lang="en-US" sz="2000" dirty="0">
                <a:latin typeface="Calibri" panose="020F0502020204030204" pitchFamily="34" charset="0"/>
              </a:rPr>
              <a:t>the ZIP file with an FTP client to your </a:t>
            </a:r>
            <a:r>
              <a:rPr lang="en-US" sz="2000" dirty="0" smtClean="0">
                <a:latin typeface="Calibri" panose="020F0502020204030204" pitchFamily="34" charset="0"/>
              </a:rPr>
              <a:t>server or manually</a:t>
            </a: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 Unzip </a:t>
            </a:r>
            <a:r>
              <a:rPr lang="en-US" sz="2000" dirty="0">
                <a:latin typeface="Calibri" panose="020F0502020204030204" pitchFamily="34" charset="0"/>
              </a:rPr>
              <a:t>the files in your domain’s document root</a:t>
            </a:r>
            <a:r>
              <a:rPr lang="en-US" sz="2000" dirty="0" smtClean="0">
                <a:latin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 A </a:t>
            </a:r>
            <a:r>
              <a:rPr lang="en-US" sz="2000" dirty="0">
                <a:latin typeface="Calibri" panose="020F0502020204030204" pitchFamily="34" charset="0"/>
              </a:rPr>
              <a:t>special folder to store uploaded files including profile icons and </a:t>
            </a:r>
            <a:r>
              <a:rPr lang="en-US" sz="2000" dirty="0" smtClean="0">
                <a:latin typeface="Calibri" panose="020F0502020204030204" pitchFamily="34" charset="0"/>
              </a:rPr>
              <a:t>photos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 </a:t>
            </a:r>
            <a:r>
              <a:rPr lang="en-US" sz="2000" dirty="0" smtClean="0">
                <a:latin typeface="Calibri" panose="020F0502020204030204" pitchFamily="34" charset="0"/>
              </a:rPr>
              <a:t>Create </a:t>
            </a:r>
            <a:r>
              <a:rPr lang="en-US" sz="2000" dirty="0">
                <a:latin typeface="Calibri" panose="020F0502020204030204" pitchFamily="34" charset="0"/>
              </a:rPr>
              <a:t>a new MySQL database for Elgg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A Demo Website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86" y="1504513"/>
            <a:ext cx="8491386" cy="502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6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Elgg Hello World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1679" y="1677898"/>
            <a:ext cx="827252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dobe Caslon Pro" panose="0205050205050A020403" pitchFamily="18" charset="0"/>
              </a:rPr>
              <a:t>&lt;?</a:t>
            </a:r>
            <a:r>
              <a:rPr lang="en-US" sz="2400" dirty="0" err="1">
                <a:latin typeface="Adobe Caslon Pro" panose="0205050205050A020403" pitchFamily="18" charset="0"/>
              </a:rPr>
              <a:t>php</a:t>
            </a:r>
            <a:endParaRPr lang="en-US" sz="2400" dirty="0">
              <a:latin typeface="Adobe Caslon Pro" panose="0205050205050A020403" pitchFamily="18" charset="0"/>
            </a:endParaRPr>
          </a:p>
          <a:p>
            <a:endParaRPr lang="en-US" sz="2400" dirty="0">
              <a:latin typeface="Adobe Caslon Pro" panose="0205050205050A020403" pitchFamily="18" charset="0"/>
            </a:endParaRPr>
          </a:p>
          <a:p>
            <a:r>
              <a:rPr lang="en-US" sz="2400" dirty="0" err="1">
                <a:latin typeface="Adobe Caslon Pro" panose="0205050205050A020403" pitchFamily="18" charset="0"/>
              </a:rPr>
              <a:t>elgg_register_event_handler</a:t>
            </a:r>
            <a:r>
              <a:rPr lang="en-US" sz="2400" dirty="0">
                <a:latin typeface="Adobe Caslon Pro" panose="0205050205050A020403" pitchFamily="18" charset="0"/>
              </a:rPr>
              <a:t>('</a:t>
            </a:r>
            <a:r>
              <a:rPr lang="en-US" sz="2400" dirty="0" err="1">
                <a:latin typeface="Adobe Caslon Pro" panose="0205050205050A020403" pitchFamily="18" charset="0"/>
              </a:rPr>
              <a:t>init</a:t>
            </a:r>
            <a:r>
              <a:rPr lang="en-US" sz="2400" dirty="0">
                <a:latin typeface="Adobe Caslon Pro" panose="0205050205050A020403" pitchFamily="18" charset="0"/>
              </a:rPr>
              <a:t>', 'system', '</a:t>
            </a:r>
            <a:r>
              <a:rPr lang="en-US" sz="2400" dirty="0" err="1">
                <a:latin typeface="Adobe Caslon Pro" panose="0205050205050A020403" pitchFamily="18" charset="0"/>
              </a:rPr>
              <a:t>hello_world_init</a:t>
            </a:r>
            <a:r>
              <a:rPr lang="en-US" sz="2400" dirty="0">
                <a:latin typeface="Adobe Caslon Pro" panose="0205050205050A020403" pitchFamily="18" charset="0"/>
              </a:rPr>
              <a:t>');</a:t>
            </a:r>
          </a:p>
          <a:p>
            <a:endParaRPr lang="en-US" sz="2400" dirty="0">
              <a:latin typeface="Adobe Caslon Pro" panose="0205050205050A020403" pitchFamily="18" charset="0"/>
            </a:endParaRPr>
          </a:p>
          <a:p>
            <a:r>
              <a:rPr lang="en-US" sz="2400" dirty="0">
                <a:latin typeface="Adobe Caslon Pro" panose="0205050205050A020403" pitchFamily="18" charset="0"/>
              </a:rPr>
              <a:t>function </a:t>
            </a:r>
            <a:r>
              <a:rPr lang="en-US" sz="2400" dirty="0" err="1">
                <a:latin typeface="Adobe Caslon Pro" panose="0205050205050A020403" pitchFamily="18" charset="0"/>
              </a:rPr>
              <a:t>hello_world_init</a:t>
            </a:r>
            <a:r>
              <a:rPr lang="en-US" sz="2400" dirty="0">
                <a:latin typeface="Adobe Caslon Pro" panose="0205050205050A020403" pitchFamily="18" charset="0"/>
              </a:rPr>
              <a:t>() {</a:t>
            </a:r>
          </a:p>
          <a:p>
            <a:r>
              <a:rPr lang="en-US" sz="2400" dirty="0">
                <a:latin typeface="Adobe Caslon Pro" panose="0205050205050A020403" pitchFamily="18" charset="0"/>
              </a:rPr>
              <a:t>    </a:t>
            </a:r>
            <a:r>
              <a:rPr lang="en-US" sz="2400" dirty="0" err="1">
                <a:latin typeface="Adobe Caslon Pro" panose="0205050205050A020403" pitchFamily="18" charset="0"/>
              </a:rPr>
              <a:t>elgg_register_page_handler</a:t>
            </a:r>
            <a:r>
              <a:rPr lang="en-US" sz="2400" dirty="0">
                <a:latin typeface="Adobe Caslon Pro" panose="0205050205050A020403" pitchFamily="18" charset="0"/>
              </a:rPr>
              <a:t>('hello', '</a:t>
            </a:r>
            <a:r>
              <a:rPr lang="en-US" sz="2400" dirty="0" err="1">
                <a:latin typeface="Adobe Caslon Pro" panose="0205050205050A020403" pitchFamily="18" charset="0"/>
              </a:rPr>
              <a:t>hello_world_page_handler</a:t>
            </a:r>
            <a:r>
              <a:rPr lang="en-US" sz="2400" dirty="0">
                <a:latin typeface="Adobe Caslon Pro" panose="0205050205050A020403" pitchFamily="18" charset="0"/>
              </a:rPr>
              <a:t>');</a:t>
            </a:r>
          </a:p>
          <a:p>
            <a:r>
              <a:rPr lang="en-US" sz="2400" dirty="0">
                <a:latin typeface="Adobe Caslon Pro" panose="0205050205050A020403" pitchFamily="18" charset="0"/>
              </a:rPr>
              <a:t>}</a:t>
            </a:r>
          </a:p>
          <a:p>
            <a:endParaRPr lang="en-US" sz="2400" dirty="0">
              <a:latin typeface="Adobe Caslon Pro" panose="0205050205050A020403" pitchFamily="18" charset="0"/>
            </a:endParaRPr>
          </a:p>
          <a:p>
            <a:r>
              <a:rPr lang="en-US" sz="2400" dirty="0">
                <a:latin typeface="Adobe Caslon Pro" panose="0205050205050A020403" pitchFamily="18" charset="0"/>
              </a:rPr>
              <a:t>function </a:t>
            </a:r>
            <a:r>
              <a:rPr lang="en-US" sz="2400" dirty="0" err="1">
                <a:latin typeface="Adobe Caslon Pro" panose="0205050205050A020403" pitchFamily="18" charset="0"/>
              </a:rPr>
              <a:t>hello_world_page_handler</a:t>
            </a:r>
            <a:r>
              <a:rPr lang="en-US" sz="2400" dirty="0">
                <a:latin typeface="Adobe Caslon Pro" panose="0205050205050A020403" pitchFamily="18" charset="0"/>
              </a:rPr>
              <a:t>() {</a:t>
            </a:r>
          </a:p>
          <a:p>
            <a:r>
              <a:rPr lang="en-US" sz="2400" dirty="0">
                <a:latin typeface="Adobe Caslon Pro" panose="0205050205050A020403" pitchFamily="18" charset="0"/>
              </a:rPr>
              <a:t>    echo </a:t>
            </a:r>
            <a:r>
              <a:rPr lang="en-US" sz="2400" dirty="0" err="1">
                <a:latin typeface="Adobe Caslon Pro" panose="0205050205050A020403" pitchFamily="18" charset="0"/>
              </a:rPr>
              <a:t>elgg_view_resource</a:t>
            </a:r>
            <a:r>
              <a:rPr lang="en-US" sz="2400" dirty="0">
                <a:latin typeface="Adobe Caslon Pro" panose="0205050205050A020403" pitchFamily="18" charset="0"/>
              </a:rPr>
              <a:t>('hello');</a:t>
            </a:r>
          </a:p>
          <a:p>
            <a:r>
              <a:rPr lang="en-US" sz="2400" dirty="0">
                <a:latin typeface="Adobe Caslon Pro" panose="0205050205050A020403" pitchFamily="18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509" y="4621425"/>
            <a:ext cx="6012942" cy="19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7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0607" y="553792"/>
            <a:ext cx="11475078" cy="92727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buFontTx/>
              <a:buNone/>
            </a:pPr>
            <a:r>
              <a:rPr lang="en-US" sz="3600" b="0" dirty="0" smtClean="0">
                <a:latin typeface="Adobe Caslon Pro Bold" panose="0205070206050A020403" pitchFamily="18" charset="0"/>
                <a:cs typeface="Segoe UI Semibold"/>
              </a:rPr>
              <a:t>Moral : Don’t do a Zuckerberg , Keep calm and do </a:t>
            </a:r>
            <a:r>
              <a:rPr lang="en-US" sz="3600" dirty="0">
                <a:latin typeface="Adobe Caslon Pro Bold" panose="0205070206050A020403" pitchFamily="18" charset="0"/>
                <a:cs typeface="Segoe UI Semibold"/>
              </a:rPr>
              <a:t>E</a:t>
            </a:r>
            <a:r>
              <a:rPr lang="en-US" sz="3600" b="0" dirty="0" smtClean="0">
                <a:latin typeface="Adobe Caslon Pro Bold" panose="0205070206050A020403" pitchFamily="18" charset="0"/>
                <a:cs typeface="Segoe UI Semibold"/>
              </a:rPr>
              <a:t>lgg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74" y="2277816"/>
            <a:ext cx="6057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9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26" y="49035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Agenda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0516" y="2276900"/>
            <a:ext cx="4694265" cy="45811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Introduction</a:t>
            </a:r>
          </a:p>
          <a:p>
            <a:pPr>
              <a:buClrTx/>
            </a:pPr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Overview </a:t>
            </a:r>
          </a:p>
          <a:p>
            <a:pPr>
              <a:buClrTx/>
            </a:pPr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Requirements for installation</a:t>
            </a:r>
          </a:p>
          <a:p>
            <a:pPr>
              <a:buClrTx/>
            </a:pPr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Installation</a:t>
            </a:r>
          </a:p>
          <a:p>
            <a:pPr>
              <a:buClrTx/>
            </a:pPr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Sample Demo</a:t>
            </a:r>
            <a:endParaRPr lang="en-US" sz="2400" b="1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071" y="1931832"/>
            <a:ext cx="3181081" cy="351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49400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Social Networking 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238" y="1699037"/>
            <a:ext cx="3719946" cy="492896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719" y="1922596"/>
            <a:ext cx="3822977" cy="446532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360" y="1699037"/>
            <a:ext cx="4932608" cy="446532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Segoe UI Semibold"/>
              </a:rPr>
              <a:t>Building</a:t>
            </a: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 a social networking website was assumed to be a Tedious task.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>
              <a:latin typeface="Calibri" panose="020F0502020204030204" pitchFamily="34" charset="0"/>
              <a:cs typeface="Segoe UI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Hit your brains, hard to build a schema and a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>
              <a:latin typeface="Calibri" panose="020F0502020204030204" pitchFamily="34" charset="0"/>
              <a:cs typeface="Segoe UI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Along comes the copyright issues, shareholders and </a:t>
            </a:r>
            <a:r>
              <a:rPr lang="en-US" sz="2400" dirty="0">
                <a:latin typeface="Calibri" panose="020F0502020204030204" pitchFamily="34" charset="0"/>
                <a:cs typeface="Segoe UI Semibold"/>
              </a:rPr>
              <a:t>O</a:t>
            </a: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pposers claiming their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>
              <a:latin typeface="Calibri" panose="020F0502020204030204" pitchFamily="34" charset="0"/>
              <a:cs typeface="Segoe UI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Go to all legal hearings before finally making the website yours</a:t>
            </a:r>
            <a:endParaRPr lang="en-US" sz="2400" b="0" dirty="0" smtClean="0">
              <a:latin typeface="Calibri" panose="020F0502020204030204" pitchFamily="34" charset="0"/>
              <a:cs typeface="Segoe UI Semi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440" y="2282717"/>
            <a:ext cx="6327286" cy="34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679" y="40385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What inspired Elgg ?</a:t>
            </a:r>
            <a:endParaRPr lang="en-US" b="1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88" y="1872202"/>
            <a:ext cx="7441663" cy="31106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0898" y="5593076"/>
            <a:ext cx="11475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 Bold" panose="0205070206050A020403" pitchFamily="18" charset="0"/>
                <a:hlinkClick r:id="rId3" tooltip="Ben Werdmuller (page does not exist)"/>
              </a:rPr>
              <a:t>Ben </a:t>
            </a:r>
            <a:r>
              <a:rPr lang="en-US" sz="2400" dirty="0" err="1">
                <a:latin typeface="Adobe Caslon Pro Bold" panose="0205070206050A020403" pitchFamily="18" charset="0"/>
                <a:hlinkClick r:id="rId3" tooltip="Ben Werdmuller (page does not exist)"/>
              </a:rPr>
              <a:t>Werdmuller</a:t>
            </a:r>
            <a:r>
              <a:rPr lang="en-US" sz="2400" dirty="0">
                <a:latin typeface="Adobe Caslon Pro Bold" panose="0205070206050A020403" pitchFamily="18" charset="0"/>
              </a:rPr>
              <a:t> and </a:t>
            </a:r>
            <a:r>
              <a:rPr lang="en-US" sz="2400" dirty="0">
                <a:latin typeface="Adobe Caslon Pro Bold" panose="0205070206050A020403" pitchFamily="18" charset="0"/>
                <a:hlinkClick r:id="rId4" tooltip="Dave Tosh (page does not exist)"/>
              </a:rPr>
              <a:t>Dave </a:t>
            </a:r>
            <a:r>
              <a:rPr lang="en-US" sz="2400" dirty="0" smtClean="0">
                <a:latin typeface="Adobe Caslon Pro Bold" panose="0205070206050A020403" pitchFamily="18" charset="0"/>
                <a:hlinkClick r:id="rId4" tooltip="Dave Tosh (page does not exist)"/>
              </a:rPr>
              <a:t>Tosh</a:t>
            </a:r>
            <a:r>
              <a:rPr lang="en-US" sz="2400" dirty="0" smtClean="0">
                <a:latin typeface="Adobe Caslon Pro Bold" panose="0205070206050A020403" pitchFamily="18" charset="0"/>
              </a:rPr>
              <a:t> launched in 2004 , the same year Facebook was launched</a:t>
            </a:r>
            <a:endParaRPr lang="en-US" sz="24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79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54551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 Elgg not Egg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568719" y="2051385"/>
            <a:ext cx="6115416" cy="4143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An Open Source Social Networking API purely built on PHP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Functionalities to run our own social Networking engine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Like Facebook or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a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Campus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wide social network for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 university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An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internal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collaborative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platform for your organization 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like Microsoft SharePoint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35" y="1734768"/>
            <a:ext cx="5151496" cy="41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679" y="339456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Zuckerberg be like…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05" y="2219459"/>
            <a:ext cx="7940631" cy="3303302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6216872" y="1677898"/>
            <a:ext cx="1983347" cy="1657730"/>
          </a:xfrm>
          <a:prstGeom prst="wedgeEllipseCallout">
            <a:avLst>
              <a:gd name="adj1" fmla="val -37716"/>
              <a:gd name="adj2" fmla="val 58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 NO!!!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1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679" y="35233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Core Features that make Elgg so powerful?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335" y="1931831"/>
            <a:ext cx="5496144" cy="435305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4096" y="2279561"/>
            <a:ext cx="2297311" cy="109470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679" y="1550505"/>
            <a:ext cx="10515600" cy="331406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</a:rPr>
              <a:t>Elgg entity:  A base </a:t>
            </a:r>
            <a:r>
              <a:rPr lang="en-US" sz="2000" dirty="0">
                <a:latin typeface="Calibri" panose="020F0502020204030204" pitchFamily="34" charset="0"/>
              </a:rPr>
              <a:t>class for the Elgg data </a:t>
            </a:r>
            <a:r>
              <a:rPr lang="en-US" sz="2000" dirty="0" smtClean="0">
                <a:latin typeface="Calibri" panose="020F0502020204030204" pitchFamily="34" charset="0"/>
              </a:rPr>
              <a:t>model </a:t>
            </a:r>
          </a:p>
          <a:p>
            <a:pPr>
              <a:lnSpc>
                <a:spcPct val="150000"/>
              </a:lnSpc>
            </a:pPr>
            <a:r>
              <a:rPr lang="en-US" sz="2000" u="sng" dirty="0" smtClean="0">
                <a:latin typeface="Calibri" panose="020F0502020204030204" pitchFamily="34" charset="0"/>
              </a:rPr>
              <a:t>Types:</a:t>
            </a:r>
          </a:p>
          <a:p>
            <a:pPr marL="457200" indent="-457200" font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</a:rPr>
              <a:t>ElggObject : User-created </a:t>
            </a:r>
            <a:r>
              <a:rPr lang="en-US" sz="2000" dirty="0">
                <a:latin typeface="Calibri" panose="020F0502020204030204" pitchFamily="34" charset="0"/>
              </a:rPr>
              <a:t>content, like blog posts, uploads, and </a:t>
            </a:r>
            <a:r>
              <a:rPr lang="en-US" sz="2000" dirty="0" smtClean="0">
                <a:latin typeface="Calibri" panose="020F0502020204030204" pitchFamily="34" charset="0"/>
              </a:rPr>
              <a:t>bookmarks</a:t>
            </a:r>
          </a:p>
          <a:p>
            <a:pPr marL="457200" indent="-457200" font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</a:rPr>
              <a:t>ElggGroup : An </a:t>
            </a:r>
            <a:r>
              <a:rPr lang="en-US" sz="2000" dirty="0">
                <a:latin typeface="Calibri" panose="020F0502020204030204" pitchFamily="34" charset="0"/>
              </a:rPr>
              <a:t>organized group of users with </a:t>
            </a:r>
            <a:r>
              <a:rPr lang="en-US" sz="2000" dirty="0" smtClean="0">
                <a:latin typeface="Calibri" panose="020F0502020204030204" pitchFamily="34" charset="0"/>
              </a:rPr>
              <a:t>their </a:t>
            </a:r>
            <a:r>
              <a:rPr lang="en-US" sz="2000" dirty="0">
                <a:latin typeface="Calibri" panose="020F0502020204030204" pitchFamily="34" charset="0"/>
              </a:rPr>
              <a:t>own profile </a:t>
            </a:r>
            <a:r>
              <a:rPr lang="en-US" sz="2000" dirty="0" smtClean="0">
                <a:latin typeface="Calibri" panose="020F0502020204030204" pitchFamily="34" charset="0"/>
              </a:rPr>
              <a:t>page</a:t>
            </a:r>
          </a:p>
          <a:p>
            <a:pPr marL="457200" indent="-457200" font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</a:rPr>
              <a:t>ElggUser : A </a:t>
            </a:r>
            <a:r>
              <a:rPr lang="en-US" sz="2000" dirty="0">
                <a:latin typeface="Calibri" panose="020F0502020204030204" pitchFamily="34" charset="0"/>
              </a:rPr>
              <a:t>system user</a:t>
            </a:r>
          </a:p>
          <a:p>
            <a:pPr marL="457200" indent="-457200" font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</a:rPr>
              <a:t>ElggSite: The </a:t>
            </a:r>
            <a:r>
              <a:rPr lang="en-US" sz="2000" dirty="0">
                <a:latin typeface="Calibri" panose="020F0502020204030204" pitchFamily="34" charset="0"/>
              </a:rPr>
              <a:t>site served by the Elgg installation</a:t>
            </a:r>
          </a:p>
          <a:p>
            <a:pPr fontAlgn="ctr"/>
            <a:endParaRPr lang="en-US" sz="2000" dirty="0">
              <a:latin typeface="Calibri" panose="020F0502020204030204" pitchFamily="34" charset="0"/>
            </a:endParaRPr>
          </a:p>
          <a:p>
            <a:pPr fontAlgn="ctr"/>
            <a:endParaRPr lang="en-US" sz="2000" dirty="0">
              <a:latin typeface="Calibri" panose="020F0502020204030204" pitchFamily="34" charset="0"/>
            </a:endParaRPr>
          </a:p>
          <a:p>
            <a:endParaRPr lang="en-US" sz="20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7" y="2147959"/>
            <a:ext cx="2136246" cy="2119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 r="598"/>
          <a:stretch/>
        </p:blipFill>
        <p:spPr>
          <a:xfrm>
            <a:off x="440119" y="4438657"/>
            <a:ext cx="3986644" cy="2117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7" b="7975"/>
          <a:stretch/>
        </p:blipFill>
        <p:spPr>
          <a:xfrm>
            <a:off x="4753019" y="4449316"/>
            <a:ext cx="3441009" cy="2141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17" y="4454701"/>
            <a:ext cx="3190705" cy="21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679" y="339456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 Properties of </a:t>
            </a:r>
            <a:r>
              <a:rPr lang="en-US" dirty="0" err="1" smtClean="0">
                <a:solidFill>
                  <a:schemeClr val="accent1"/>
                </a:solidFill>
                <a:latin typeface="Adobe Caslon Pro Bold" panose="0205070206050A020403" pitchFamily="18" charset="0"/>
              </a:rPr>
              <a:t>Elgguser</a:t>
            </a:r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 entity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023" y="1896974"/>
            <a:ext cx="10515600" cy="2583086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Name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 user’s plain text name. e.g. “Hugh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Jackman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Username : Their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login name. E.g. “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hjackman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Password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A hashed version of their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password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Email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Their email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address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Code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Their session code </a:t>
            </a:r>
            <a:endParaRPr lang="en-US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ClrTx/>
            </a:pP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last_action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 UNIX timestamp of the last time they loaded a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page</a:t>
            </a:r>
          </a:p>
          <a:p>
            <a:pPr>
              <a:buClrTx/>
            </a:pP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Last_login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 UNIX timestamp of their last log 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658" y="1806822"/>
            <a:ext cx="2319621" cy="3452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17658" y="5125353"/>
            <a:ext cx="2550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Hugh </a:t>
            </a:r>
            <a:r>
              <a:rPr lang="en-US" sz="2800" dirty="0" err="1">
                <a:latin typeface="Calibri" panose="020F0502020204030204" pitchFamily="34" charset="0"/>
              </a:rPr>
              <a:t>Jackman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9376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Additional Benefits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992" y="1677898"/>
            <a:ext cx="10515600" cy="2583086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Supports Mobile and browser views 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Enables to create an event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Extensible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RESTful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API, supports JSON, serialized PHP and XML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Ajax through JQuery and easily extendable with caching systems like MEMCACHE  for increased performance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Has thousands of  Themes for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customization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Administrator account for site and user administration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ClrTx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76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Office Mix">
      <a:dk1>
        <a:srgbClr val="2B2B2B"/>
      </a:dk1>
      <a:lt1>
        <a:srgbClr val="FFFFFF"/>
      </a:lt1>
      <a:dk2>
        <a:srgbClr val="505050"/>
      </a:dk2>
      <a:lt2>
        <a:srgbClr val="F2F2F2"/>
      </a:lt2>
      <a:accent1>
        <a:srgbClr val="0078D7"/>
      </a:accent1>
      <a:accent2>
        <a:srgbClr val="D83B01"/>
      </a:accent2>
      <a:accent3>
        <a:srgbClr val="FF8C00"/>
      </a:accent3>
      <a:accent4>
        <a:srgbClr val="5C2D91"/>
      </a:accent4>
      <a:accent5>
        <a:srgbClr val="8CBD18"/>
      </a:accent5>
      <a:accent6>
        <a:srgbClr val="FFB900"/>
      </a:accent6>
      <a:hlink>
        <a:srgbClr val="0078D7"/>
      </a:hlink>
      <a:folHlink>
        <a:srgbClr val="4DB0FF"/>
      </a:folHlink>
    </a:clrScheme>
    <a:fontScheme name="Office Mix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Tx/>
          <a:buNone/>
          <a:defRPr sz="1700" b="0" dirty="0" smtClean="0">
            <a:latin typeface="Segoe UI Semibold"/>
            <a:cs typeface="Segoe UI Semibold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MixStart_Update_6.5.15" id="{60899B57-461E-436C-89B9-AD8BFE676B7F}" vid="{4C140D03-C9A6-4F01-A333-D0890A71F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769</TotalTime>
  <Words>467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Adobe Caslon Pro</vt:lpstr>
      <vt:lpstr>Adobe Caslon Pro Bold</vt:lpstr>
      <vt:lpstr>Arial</vt:lpstr>
      <vt:lpstr>Calibri</vt:lpstr>
      <vt:lpstr>Segoe UI</vt:lpstr>
      <vt:lpstr>Segoe UI Light</vt:lpstr>
      <vt:lpstr>Segoe UI Semibold</vt:lpstr>
      <vt:lpstr>Office Mix</vt:lpstr>
      <vt:lpstr>PowerPoint Presentation</vt:lpstr>
      <vt:lpstr>Agenda</vt:lpstr>
      <vt:lpstr>Social Networking </vt:lpstr>
      <vt:lpstr>What inspired Elgg ?</vt:lpstr>
      <vt:lpstr> Elgg not Egg</vt:lpstr>
      <vt:lpstr>Zuckerberg be like…</vt:lpstr>
      <vt:lpstr>Core Features that make Elgg so powerful?</vt:lpstr>
      <vt:lpstr> Properties of Elgguser entity</vt:lpstr>
      <vt:lpstr>Additional Benefits</vt:lpstr>
      <vt:lpstr>PowerPoint Presentation</vt:lpstr>
      <vt:lpstr>PowerPoint Presentation</vt:lpstr>
      <vt:lpstr>One Major Requirement</vt:lpstr>
      <vt:lpstr>Installation</vt:lpstr>
      <vt:lpstr>A Demo Website</vt:lpstr>
      <vt:lpstr>Elgg Hello World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Open Source Social Networking Engine</dc:title>
  <dc:creator>karthik</dc:creator>
  <cp:lastModifiedBy>karthik</cp:lastModifiedBy>
  <cp:revision>49</cp:revision>
  <dcterms:created xsi:type="dcterms:W3CDTF">2016-05-15T01:25:09Z</dcterms:created>
  <dcterms:modified xsi:type="dcterms:W3CDTF">2016-05-16T06:22:08Z</dcterms:modified>
</cp:coreProperties>
</file>